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451" r:id="rId5"/>
    <p:sldId id="452" r:id="rId6"/>
    <p:sldId id="466" r:id="rId7"/>
    <p:sldId id="462" r:id="rId8"/>
    <p:sldId id="467" r:id="rId9"/>
    <p:sldId id="463" r:id="rId10"/>
    <p:sldId id="468" r:id="rId11"/>
    <p:sldId id="469" r:id="rId12"/>
    <p:sldId id="470" r:id="rId13"/>
    <p:sldId id="471" r:id="rId14"/>
    <p:sldId id="465" r:id="rId15"/>
    <p:sldId id="4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Benz" initials="PB" lastIdx="1" clrIdx="0">
    <p:extLst>
      <p:ext uri="{19B8F6BF-5375-455C-9EA6-DF929625EA0E}">
        <p15:presenceInfo xmlns:p15="http://schemas.microsoft.com/office/powerpoint/2012/main" userId="S::Peter.Benz@networkhomes.org.uk::628406a6-20a1-4341-9f84-d0a88e5f6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0D4DE-5041-4A08-ACE2-862873AE8614}" v="10" dt="2021-04-20T07:14:40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14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Ratcliff" userId="a69de618-b257-49ff-be37-3706391b43b5" providerId="ADAL" clId="{1B10D4DE-5041-4A08-ACE2-862873AE8614}"/>
    <pc:docChg chg="custSel addSld delSld modSld">
      <pc:chgData name="Jamie Ratcliff" userId="a69de618-b257-49ff-be37-3706391b43b5" providerId="ADAL" clId="{1B10D4DE-5041-4A08-ACE2-862873AE8614}" dt="2021-04-22T11:56:28.520" v="4822" actId="20577"/>
      <pc:docMkLst>
        <pc:docMk/>
      </pc:docMkLst>
      <pc:sldChg chg="modSp mod">
        <pc:chgData name="Jamie Ratcliff" userId="a69de618-b257-49ff-be37-3706391b43b5" providerId="ADAL" clId="{1B10D4DE-5041-4A08-ACE2-862873AE8614}" dt="2021-04-07T12:48:39.619" v="146" actId="20577"/>
        <pc:sldMkLst>
          <pc:docMk/>
          <pc:sldMk cId="602908599" sldId="451"/>
        </pc:sldMkLst>
        <pc:spChg chg="mod">
          <ac:chgData name="Jamie Ratcliff" userId="a69de618-b257-49ff-be37-3706391b43b5" providerId="ADAL" clId="{1B10D4DE-5041-4A08-ACE2-862873AE8614}" dt="2021-04-07T12:47:57.952" v="40" actId="20577"/>
          <ac:spMkLst>
            <pc:docMk/>
            <pc:sldMk cId="602908599" sldId="451"/>
            <ac:spMk id="6" creationId="{7A277EB9-C31C-4C69-9318-77C5E4E16AA7}"/>
          </ac:spMkLst>
        </pc:spChg>
        <pc:spChg chg="mod">
          <ac:chgData name="Jamie Ratcliff" userId="a69de618-b257-49ff-be37-3706391b43b5" providerId="ADAL" clId="{1B10D4DE-5041-4A08-ACE2-862873AE8614}" dt="2021-04-07T12:48:39.619" v="146" actId="20577"/>
          <ac:spMkLst>
            <pc:docMk/>
            <pc:sldMk cId="602908599" sldId="451"/>
            <ac:spMk id="7" creationId="{059E74BD-9629-40D4-B765-C3D5CAE5EA71}"/>
          </ac:spMkLst>
        </pc:spChg>
      </pc:sldChg>
      <pc:sldChg chg="modSp mod">
        <pc:chgData name="Jamie Ratcliff" userId="a69de618-b257-49ff-be37-3706391b43b5" providerId="ADAL" clId="{1B10D4DE-5041-4A08-ACE2-862873AE8614}" dt="2021-04-22T11:56:28.520" v="4822" actId="20577"/>
        <pc:sldMkLst>
          <pc:docMk/>
          <pc:sldMk cId="2376183646" sldId="452"/>
        </pc:sldMkLst>
        <pc:spChg chg="mod">
          <ac:chgData name="Jamie Ratcliff" userId="a69de618-b257-49ff-be37-3706391b43b5" providerId="ADAL" clId="{1B10D4DE-5041-4A08-ACE2-862873AE8614}" dt="2021-04-22T11:56:28.520" v="4822" actId="20577"/>
          <ac:spMkLst>
            <pc:docMk/>
            <pc:sldMk cId="2376183646" sldId="452"/>
            <ac:spMk id="3" creationId="{43B43220-EEF7-47FC-B152-3D1A3FEC64EB}"/>
          </ac:spMkLst>
        </pc:spChg>
        <pc:spChg chg="mod">
          <ac:chgData name="Jamie Ratcliff" userId="a69de618-b257-49ff-be37-3706391b43b5" providerId="ADAL" clId="{1B10D4DE-5041-4A08-ACE2-862873AE8614}" dt="2021-04-07T12:50:10.342" v="253" actId="20577"/>
          <ac:spMkLst>
            <pc:docMk/>
            <pc:sldMk cId="2376183646" sldId="452"/>
            <ac:spMk id="9" creationId="{0777B33D-04FD-44B3-96D2-C846944FBBB8}"/>
          </ac:spMkLst>
        </pc:spChg>
      </pc:sldChg>
      <pc:sldChg chg="addSp delSp modSp mod">
        <pc:chgData name="Jamie Ratcliff" userId="a69de618-b257-49ff-be37-3706391b43b5" providerId="ADAL" clId="{1B10D4DE-5041-4A08-ACE2-862873AE8614}" dt="2021-04-20T07:15:41.893" v="4515" actId="20577"/>
        <pc:sldMkLst>
          <pc:docMk/>
          <pc:sldMk cId="4254481362" sldId="457"/>
        </pc:sldMkLst>
        <pc:spChg chg="mod">
          <ac:chgData name="Jamie Ratcliff" userId="a69de618-b257-49ff-be37-3706391b43b5" providerId="ADAL" clId="{1B10D4DE-5041-4A08-ACE2-862873AE8614}" dt="2021-04-20T07:15:41.893" v="4515" actId="20577"/>
          <ac:spMkLst>
            <pc:docMk/>
            <pc:sldMk cId="4254481362" sldId="457"/>
            <ac:spMk id="2" creationId="{824D758D-74CD-4071-870B-363EE174A12F}"/>
          </ac:spMkLst>
        </pc:spChg>
        <pc:spChg chg="del mod">
          <ac:chgData name="Jamie Ratcliff" userId="a69de618-b257-49ff-be37-3706391b43b5" providerId="ADAL" clId="{1B10D4DE-5041-4A08-ACE2-862873AE8614}" dt="2021-04-20T07:14:16.277" v="4444" actId="478"/>
          <ac:spMkLst>
            <pc:docMk/>
            <pc:sldMk cId="4254481362" sldId="457"/>
            <ac:spMk id="3" creationId="{3D74898C-2DFB-4D7C-A22E-B0B1C593A23A}"/>
          </ac:spMkLst>
        </pc:spChg>
        <pc:spChg chg="add mod">
          <ac:chgData name="Jamie Ratcliff" userId="a69de618-b257-49ff-be37-3706391b43b5" providerId="ADAL" clId="{1B10D4DE-5041-4A08-ACE2-862873AE8614}" dt="2021-04-20T07:14:48.004" v="4486" actId="20577"/>
          <ac:spMkLst>
            <pc:docMk/>
            <pc:sldMk cId="4254481362" sldId="457"/>
            <ac:spMk id="4" creationId="{F61CE927-5F94-4205-B185-4423580B9901}"/>
          </ac:spMkLst>
        </pc:spChg>
      </pc:sldChg>
      <pc:sldChg chg="del">
        <pc:chgData name="Jamie Ratcliff" userId="a69de618-b257-49ff-be37-3706391b43b5" providerId="ADAL" clId="{1B10D4DE-5041-4A08-ACE2-862873AE8614}" dt="2021-04-08T10:44:54.321" v="262" actId="47"/>
        <pc:sldMkLst>
          <pc:docMk/>
          <pc:sldMk cId="138474769" sldId="460"/>
        </pc:sldMkLst>
      </pc:sldChg>
      <pc:sldChg chg="delSp modSp mod delAnim">
        <pc:chgData name="Jamie Ratcliff" userId="a69de618-b257-49ff-be37-3706391b43b5" providerId="ADAL" clId="{1B10D4DE-5041-4A08-ACE2-862873AE8614}" dt="2021-04-08T11:21:43.645" v="1873" actId="20577"/>
        <pc:sldMkLst>
          <pc:docMk/>
          <pc:sldMk cId="4129426524" sldId="462"/>
        </pc:sldMkLst>
        <pc:spChg chg="mod">
          <ac:chgData name="Jamie Ratcliff" userId="a69de618-b257-49ff-be37-3706391b43b5" providerId="ADAL" clId="{1B10D4DE-5041-4A08-ACE2-862873AE8614}" dt="2021-04-08T11:03:10.715" v="1058" actId="20577"/>
          <ac:spMkLst>
            <pc:docMk/>
            <pc:sldMk cId="4129426524" sldId="462"/>
            <ac:spMk id="2" creationId="{6ED07275-B8B5-4F26-B2E3-06BCB46FBF55}"/>
          </ac:spMkLst>
        </pc:spChg>
        <pc:spChg chg="mod">
          <ac:chgData name="Jamie Ratcliff" userId="a69de618-b257-49ff-be37-3706391b43b5" providerId="ADAL" clId="{1B10D4DE-5041-4A08-ACE2-862873AE8614}" dt="2021-04-08T11:21:43.645" v="1873" actId="20577"/>
          <ac:spMkLst>
            <pc:docMk/>
            <pc:sldMk cId="4129426524" sldId="462"/>
            <ac:spMk id="3" creationId="{8B980458-ED57-499E-8735-88BD6CD8EF36}"/>
          </ac:spMkLst>
        </pc:spChg>
        <pc:spChg chg="del mod">
          <ac:chgData name="Jamie Ratcliff" userId="a69de618-b257-49ff-be37-3706391b43b5" providerId="ADAL" clId="{1B10D4DE-5041-4A08-ACE2-862873AE8614}" dt="2021-04-08T11:03:16.446" v="1059"/>
          <ac:spMkLst>
            <pc:docMk/>
            <pc:sldMk cId="4129426524" sldId="462"/>
            <ac:spMk id="4" creationId="{8B3A0B6C-AF58-493D-B1AE-18D64AB8C683}"/>
          </ac:spMkLst>
        </pc:spChg>
        <pc:picChg chg="del">
          <ac:chgData name="Jamie Ratcliff" userId="a69de618-b257-49ff-be37-3706391b43b5" providerId="ADAL" clId="{1B10D4DE-5041-4A08-ACE2-862873AE8614}" dt="2021-04-08T10:58:33.414" v="480" actId="478"/>
          <ac:picMkLst>
            <pc:docMk/>
            <pc:sldMk cId="4129426524" sldId="462"/>
            <ac:picMk id="13" creationId="{E3541B9E-87A0-4F3C-AD51-834C704B8F28}"/>
          </ac:picMkLst>
        </pc:picChg>
        <pc:picChg chg="del">
          <ac:chgData name="Jamie Ratcliff" userId="a69de618-b257-49ff-be37-3706391b43b5" providerId="ADAL" clId="{1B10D4DE-5041-4A08-ACE2-862873AE8614}" dt="2021-04-08T10:58:32.143" v="479" actId="478"/>
          <ac:picMkLst>
            <pc:docMk/>
            <pc:sldMk cId="4129426524" sldId="462"/>
            <ac:picMk id="15" creationId="{B3712135-F724-422F-9611-3B187ED3A01B}"/>
          </ac:picMkLst>
        </pc:picChg>
        <pc:picChg chg="del">
          <ac:chgData name="Jamie Ratcliff" userId="a69de618-b257-49ff-be37-3706391b43b5" providerId="ADAL" clId="{1B10D4DE-5041-4A08-ACE2-862873AE8614}" dt="2021-04-08T10:58:34.462" v="481" actId="478"/>
          <ac:picMkLst>
            <pc:docMk/>
            <pc:sldMk cId="4129426524" sldId="462"/>
            <ac:picMk id="17" creationId="{19F65C5F-6F92-4DA1-B0F0-827C1DECBF0F}"/>
          </ac:picMkLst>
        </pc:picChg>
        <pc:picChg chg="del">
          <ac:chgData name="Jamie Ratcliff" userId="a69de618-b257-49ff-be37-3706391b43b5" providerId="ADAL" clId="{1B10D4DE-5041-4A08-ACE2-862873AE8614}" dt="2021-04-08T10:58:35.697" v="482" actId="478"/>
          <ac:picMkLst>
            <pc:docMk/>
            <pc:sldMk cId="4129426524" sldId="462"/>
            <ac:picMk id="19" creationId="{1B62F8A0-A132-4737-8A6A-84082377FA01}"/>
          </ac:picMkLst>
        </pc:picChg>
        <pc:picChg chg="del">
          <ac:chgData name="Jamie Ratcliff" userId="a69de618-b257-49ff-be37-3706391b43b5" providerId="ADAL" clId="{1B10D4DE-5041-4A08-ACE2-862873AE8614}" dt="2021-04-08T10:58:39.803" v="485" actId="478"/>
          <ac:picMkLst>
            <pc:docMk/>
            <pc:sldMk cId="4129426524" sldId="462"/>
            <ac:picMk id="20" creationId="{24050BA8-3E83-403A-BEE2-420C1197D85E}"/>
          </ac:picMkLst>
        </pc:picChg>
        <pc:picChg chg="del">
          <ac:chgData name="Jamie Ratcliff" userId="a69de618-b257-49ff-be37-3706391b43b5" providerId="ADAL" clId="{1B10D4DE-5041-4A08-ACE2-862873AE8614}" dt="2021-04-08T10:58:41.128" v="486" actId="478"/>
          <ac:picMkLst>
            <pc:docMk/>
            <pc:sldMk cId="4129426524" sldId="462"/>
            <ac:picMk id="21" creationId="{B355FC08-140B-474A-8108-99FB85109CE7}"/>
          </ac:picMkLst>
        </pc:picChg>
        <pc:picChg chg="del">
          <ac:chgData name="Jamie Ratcliff" userId="a69de618-b257-49ff-be37-3706391b43b5" providerId="ADAL" clId="{1B10D4DE-5041-4A08-ACE2-862873AE8614}" dt="2021-04-08T10:58:38.525" v="484" actId="478"/>
          <ac:picMkLst>
            <pc:docMk/>
            <pc:sldMk cId="4129426524" sldId="462"/>
            <ac:picMk id="22" creationId="{6CA960F2-0577-42E0-A84B-3A6819D2EB59}"/>
          </ac:picMkLst>
        </pc:picChg>
        <pc:picChg chg="del">
          <ac:chgData name="Jamie Ratcliff" userId="a69de618-b257-49ff-be37-3706391b43b5" providerId="ADAL" clId="{1B10D4DE-5041-4A08-ACE2-862873AE8614}" dt="2021-04-08T10:58:37.185" v="483" actId="478"/>
          <ac:picMkLst>
            <pc:docMk/>
            <pc:sldMk cId="4129426524" sldId="462"/>
            <ac:picMk id="23" creationId="{73081E11-420D-4084-BE06-1EECA3D529E2}"/>
          </ac:picMkLst>
        </pc:picChg>
        <pc:picChg chg="del">
          <ac:chgData name="Jamie Ratcliff" userId="a69de618-b257-49ff-be37-3706391b43b5" providerId="ADAL" clId="{1B10D4DE-5041-4A08-ACE2-862873AE8614}" dt="2021-04-08T10:58:44.195" v="488" actId="478"/>
          <ac:picMkLst>
            <pc:docMk/>
            <pc:sldMk cId="4129426524" sldId="462"/>
            <ac:picMk id="24" creationId="{31DD1ACF-FC92-4142-817B-533FF0095EF7}"/>
          </ac:picMkLst>
        </pc:picChg>
        <pc:picChg chg="del">
          <ac:chgData name="Jamie Ratcliff" userId="a69de618-b257-49ff-be37-3706391b43b5" providerId="ADAL" clId="{1B10D4DE-5041-4A08-ACE2-862873AE8614}" dt="2021-04-08T10:58:42.647" v="487" actId="478"/>
          <ac:picMkLst>
            <pc:docMk/>
            <pc:sldMk cId="4129426524" sldId="462"/>
            <ac:picMk id="25" creationId="{D453C377-ED70-42DC-A055-DAB805636D51}"/>
          </ac:picMkLst>
        </pc:picChg>
      </pc:sldChg>
      <pc:sldChg chg="delSp modSp mod">
        <pc:chgData name="Jamie Ratcliff" userId="a69de618-b257-49ff-be37-3706391b43b5" providerId="ADAL" clId="{1B10D4DE-5041-4A08-ACE2-862873AE8614}" dt="2021-04-08T11:13:47.780" v="1634" actId="20577"/>
        <pc:sldMkLst>
          <pc:docMk/>
          <pc:sldMk cId="3229361636" sldId="463"/>
        </pc:sldMkLst>
        <pc:spChg chg="mod">
          <ac:chgData name="Jamie Ratcliff" userId="a69de618-b257-49ff-be37-3706391b43b5" providerId="ADAL" clId="{1B10D4DE-5041-4A08-ACE2-862873AE8614}" dt="2021-04-07T12:49:39.231" v="217" actId="20577"/>
          <ac:spMkLst>
            <pc:docMk/>
            <pc:sldMk cId="3229361636" sldId="463"/>
            <ac:spMk id="2" creationId="{C8ECFF9C-A574-4DA9-815A-3008F8344AEE}"/>
          </ac:spMkLst>
        </pc:spChg>
        <pc:spChg chg="mod">
          <ac:chgData name="Jamie Ratcliff" userId="a69de618-b257-49ff-be37-3706391b43b5" providerId="ADAL" clId="{1B10D4DE-5041-4A08-ACE2-862873AE8614}" dt="2021-04-08T11:13:47.780" v="1634" actId="20577"/>
          <ac:spMkLst>
            <pc:docMk/>
            <pc:sldMk cId="3229361636" sldId="463"/>
            <ac:spMk id="3" creationId="{EEBDB417-B37D-454D-9CA7-54352A98F5D4}"/>
          </ac:spMkLst>
        </pc:spChg>
        <pc:graphicFrameChg chg="del">
          <ac:chgData name="Jamie Ratcliff" userId="a69de618-b257-49ff-be37-3706391b43b5" providerId="ADAL" clId="{1B10D4DE-5041-4A08-ACE2-862873AE8614}" dt="2021-04-07T12:51:33.417" v="258" actId="478"/>
          <ac:graphicFrameMkLst>
            <pc:docMk/>
            <pc:sldMk cId="3229361636" sldId="463"/>
            <ac:graphicFrameMk id="4" creationId="{04346611-30F0-4629-8AA4-E848F05DC3B1}"/>
          </ac:graphicFrameMkLst>
        </pc:graphicFrameChg>
        <pc:graphicFrameChg chg="del">
          <ac:chgData name="Jamie Ratcliff" userId="a69de618-b257-49ff-be37-3706391b43b5" providerId="ADAL" clId="{1B10D4DE-5041-4A08-ACE2-862873AE8614}" dt="2021-04-07T12:51:37.304" v="259" actId="478"/>
          <ac:graphicFrameMkLst>
            <pc:docMk/>
            <pc:sldMk cId="3229361636" sldId="463"/>
            <ac:graphicFrameMk id="5" creationId="{94FB3486-83F6-49EC-8D7C-6DF65CB6AE13}"/>
          </ac:graphicFrameMkLst>
        </pc:graphicFrameChg>
      </pc:sldChg>
      <pc:sldChg chg="del">
        <pc:chgData name="Jamie Ratcliff" userId="a69de618-b257-49ff-be37-3706391b43b5" providerId="ADAL" clId="{1B10D4DE-5041-4A08-ACE2-862873AE8614}" dt="2021-04-08T10:44:55.139" v="263" actId="47"/>
        <pc:sldMkLst>
          <pc:docMk/>
          <pc:sldMk cId="3624347207" sldId="464"/>
        </pc:sldMkLst>
      </pc:sldChg>
      <pc:sldChg chg="modSp mod">
        <pc:chgData name="Jamie Ratcliff" userId="a69de618-b257-49ff-be37-3706391b43b5" providerId="ADAL" clId="{1B10D4DE-5041-4A08-ACE2-862873AE8614}" dt="2021-04-20T07:16:27.666" v="4605" actId="20577"/>
        <pc:sldMkLst>
          <pc:docMk/>
          <pc:sldMk cId="1866473824" sldId="465"/>
        </pc:sldMkLst>
        <pc:spChg chg="mod">
          <ac:chgData name="Jamie Ratcliff" userId="a69de618-b257-49ff-be37-3706391b43b5" providerId="ADAL" clId="{1B10D4DE-5041-4A08-ACE2-862873AE8614}" dt="2021-04-08T11:14:57.828" v="1657" actId="20577"/>
          <ac:spMkLst>
            <pc:docMk/>
            <pc:sldMk cId="1866473824" sldId="465"/>
            <ac:spMk id="2" creationId="{41CF691B-400E-401C-B808-0EBE7AB96B36}"/>
          </ac:spMkLst>
        </pc:spChg>
        <pc:spChg chg="mod">
          <ac:chgData name="Jamie Ratcliff" userId="a69de618-b257-49ff-be37-3706391b43b5" providerId="ADAL" clId="{1B10D4DE-5041-4A08-ACE2-862873AE8614}" dt="2021-04-20T07:16:27.666" v="4605" actId="20577"/>
          <ac:spMkLst>
            <pc:docMk/>
            <pc:sldMk cId="1866473824" sldId="465"/>
            <ac:spMk id="3" creationId="{85CA51E2-4463-41ED-BF64-8DA1FA956466}"/>
          </ac:spMkLst>
        </pc:spChg>
      </pc:sldChg>
      <pc:sldChg chg="modSp mod">
        <pc:chgData name="Jamie Ratcliff" userId="a69de618-b257-49ff-be37-3706391b43b5" providerId="ADAL" clId="{1B10D4DE-5041-4A08-ACE2-862873AE8614}" dt="2021-04-20T07:20:41.317" v="4766" actId="20577"/>
        <pc:sldMkLst>
          <pc:docMk/>
          <pc:sldMk cId="4254366217" sldId="466"/>
        </pc:sldMkLst>
        <pc:spChg chg="mod">
          <ac:chgData name="Jamie Ratcliff" userId="a69de618-b257-49ff-be37-3706391b43b5" providerId="ADAL" clId="{1B10D4DE-5041-4A08-ACE2-862873AE8614}" dt="2021-04-07T12:49:21.014" v="197" actId="20577"/>
          <ac:spMkLst>
            <pc:docMk/>
            <pc:sldMk cId="4254366217" sldId="466"/>
            <ac:spMk id="2" creationId="{AEB7235F-E51F-45EC-ABC3-278B060E1EAD}"/>
          </ac:spMkLst>
        </pc:spChg>
        <pc:spChg chg="mod">
          <ac:chgData name="Jamie Ratcliff" userId="a69de618-b257-49ff-be37-3706391b43b5" providerId="ADAL" clId="{1B10D4DE-5041-4A08-ACE2-862873AE8614}" dt="2021-04-20T07:20:41.317" v="4766" actId="20577"/>
          <ac:spMkLst>
            <pc:docMk/>
            <pc:sldMk cId="4254366217" sldId="466"/>
            <ac:spMk id="3" creationId="{C4C84A65-6044-4D35-B87E-045E801979D2}"/>
          </ac:spMkLst>
        </pc:spChg>
      </pc:sldChg>
      <pc:sldChg chg="modSp new mod">
        <pc:chgData name="Jamie Ratcliff" userId="a69de618-b257-49ff-be37-3706391b43b5" providerId="ADAL" clId="{1B10D4DE-5041-4A08-ACE2-862873AE8614}" dt="2021-04-20T07:21:18.257" v="4781" actId="20577"/>
        <pc:sldMkLst>
          <pc:docMk/>
          <pc:sldMk cId="2653713102" sldId="467"/>
        </pc:sldMkLst>
        <pc:spChg chg="mod">
          <ac:chgData name="Jamie Ratcliff" userId="a69de618-b257-49ff-be37-3706391b43b5" providerId="ADAL" clId="{1B10D4DE-5041-4A08-ACE2-862873AE8614}" dt="2021-04-19T08:39:11.804" v="4137" actId="20577"/>
          <ac:spMkLst>
            <pc:docMk/>
            <pc:sldMk cId="2653713102" sldId="467"/>
            <ac:spMk id="2" creationId="{F2A8C803-B427-41C1-8E97-A5751CAC399E}"/>
          </ac:spMkLst>
        </pc:spChg>
        <pc:spChg chg="mod">
          <ac:chgData name="Jamie Ratcliff" userId="a69de618-b257-49ff-be37-3706391b43b5" providerId="ADAL" clId="{1B10D4DE-5041-4A08-ACE2-862873AE8614}" dt="2021-04-20T07:21:18.257" v="4781" actId="20577"/>
          <ac:spMkLst>
            <pc:docMk/>
            <pc:sldMk cId="2653713102" sldId="467"/>
            <ac:spMk id="3" creationId="{C9325BB0-2CFD-4275-96D3-A7B9445AB02A}"/>
          </ac:spMkLst>
        </pc:spChg>
      </pc:sldChg>
      <pc:sldChg chg="modSp new mod">
        <pc:chgData name="Jamie Ratcliff" userId="a69de618-b257-49ff-be37-3706391b43b5" providerId="ADAL" clId="{1B10D4DE-5041-4A08-ACE2-862873AE8614}" dt="2021-04-20T07:10:52.102" v="4313" actId="20577"/>
        <pc:sldMkLst>
          <pc:docMk/>
          <pc:sldMk cId="2234787531" sldId="468"/>
        </pc:sldMkLst>
        <pc:spChg chg="mod">
          <ac:chgData name="Jamie Ratcliff" userId="a69de618-b257-49ff-be37-3706391b43b5" providerId="ADAL" clId="{1B10D4DE-5041-4A08-ACE2-862873AE8614}" dt="2021-04-08T11:19:57.208" v="1672" actId="20577"/>
          <ac:spMkLst>
            <pc:docMk/>
            <pc:sldMk cId="2234787531" sldId="468"/>
            <ac:spMk id="2" creationId="{78A54775-33B0-4386-9BB3-7CDEABF6A9C9}"/>
          </ac:spMkLst>
        </pc:spChg>
        <pc:spChg chg="mod">
          <ac:chgData name="Jamie Ratcliff" userId="a69de618-b257-49ff-be37-3706391b43b5" providerId="ADAL" clId="{1B10D4DE-5041-4A08-ACE2-862873AE8614}" dt="2021-04-20T07:10:52.102" v="4313" actId="20577"/>
          <ac:spMkLst>
            <pc:docMk/>
            <pc:sldMk cId="2234787531" sldId="468"/>
            <ac:spMk id="3" creationId="{C51E2D3A-00AE-43CF-A8A2-31BA5E3D7590}"/>
          </ac:spMkLst>
        </pc:spChg>
      </pc:sldChg>
      <pc:sldChg chg="modSp new mod">
        <pc:chgData name="Jamie Ratcliff" userId="a69de618-b257-49ff-be37-3706391b43b5" providerId="ADAL" clId="{1B10D4DE-5041-4A08-ACE2-862873AE8614}" dt="2021-04-20T07:12:03.202" v="4387" actId="6549"/>
        <pc:sldMkLst>
          <pc:docMk/>
          <pc:sldMk cId="1488183143" sldId="469"/>
        </pc:sldMkLst>
        <pc:spChg chg="mod">
          <ac:chgData name="Jamie Ratcliff" userId="a69de618-b257-49ff-be37-3706391b43b5" providerId="ADAL" clId="{1B10D4DE-5041-4A08-ACE2-862873AE8614}" dt="2021-04-20T07:11:14.736" v="4314" actId="1076"/>
          <ac:spMkLst>
            <pc:docMk/>
            <pc:sldMk cId="1488183143" sldId="469"/>
            <ac:spMk id="2" creationId="{6D60F2F5-A7F3-4F36-B085-2E30E2AF557D}"/>
          </ac:spMkLst>
        </pc:spChg>
        <pc:spChg chg="mod">
          <ac:chgData name="Jamie Ratcliff" userId="a69de618-b257-49ff-be37-3706391b43b5" providerId="ADAL" clId="{1B10D4DE-5041-4A08-ACE2-862873AE8614}" dt="2021-04-20T07:12:03.202" v="4387" actId="6549"/>
          <ac:spMkLst>
            <pc:docMk/>
            <pc:sldMk cId="1488183143" sldId="469"/>
            <ac:spMk id="3" creationId="{EF440B77-3F28-456B-B1B5-90180401EA32}"/>
          </ac:spMkLst>
        </pc:spChg>
      </pc:sldChg>
      <pc:sldChg chg="modSp new mod">
        <pc:chgData name="Jamie Ratcliff" userId="a69de618-b257-49ff-be37-3706391b43b5" providerId="ADAL" clId="{1B10D4DE-5041-4A08-ACE2-862873AE8614}" dt="2021-04-20T07:19:19.949" v="4674" actId="1076"/>
        <pc:sldMkLst>
          <pc:docMk/>
          <pc:sldMk cId="744964674" sldId="470"/>
        </pc:sldMkLst>
        <pc:spChg chg="mod">
          <ac:chgData name="Jamie Ratcliff" userId="a69de618-b257-49ff-be37-3706391b43b5" providerId="ADAL" clId="{1B10D4DE-5041-4A08-ACE2-862873AE8614}" dt="2021-04-20T07:12:19.524" v="4388" actId="1076"/>
          <ac:spMkLst>
            <pc:docMk/>
            <pc:sldMk cId="744964674" sldId="470"/>
            <ac:spMk id="2" creationId="{7E0DC834-8929-403C-B4F0-E7D1522B06DA}"/>
          </ac:spMkLst>
        </pc:spChg>
        <pc:spChg chg="mod">
          <ac:chgData name="Jamie Ratcliff" userId="a69de618-b257-49ff-be37-3706391b43b5" providerId="ADAL" clId="{1B10D4DE-5041-4A08-ACE2-862873AE8614}" dt="2021-04-20T07:19:19.949" v="4674" actId="1076"/>
          <ac:spMkLst>
            <pc:docMk/>
            <pc:sldMk cId="744964674" sldId="470"/>
            <ac:spMk id="3" creationId="{0F10864C-E876-49E8-BC90-CAD8A378855A}"/>
          </ac:spMkLst>
        </pc:spChg>
      </pc:sldChg>
      <pc:sldChg chg="modSp new mod">
        <pc:chgData name="Jamie Ratcliff" userId="a69de618-b257-49ff-be37-3706391b43b5" providerId="ADAL" clId="{1B10D4DE-5041-4A08-ACE2-862873AE8614}" dt="2021-04-20T07:12:55.690" v="4417" actId="1076"/>
        <pc:sldMkLst>
          <pc:docMk/>
          <pc:sldMk cId="3744185782" sldId="471"/>
        </pc:sldMkLst>
        <pc:spChg chg="mod">
          <ac:chgData name="Jamie Ratcliff" userId="a69de618-b257-49ff-be37-3706391b43b5" providerId="ADAL" clId="{1B10D4DE-5041-4A08-ACE2-862873AE8614}" dt="2021-04-20T07:12:51.081" v="4416" actId="1076"/>
          <ac:spMkLst>
            <pc:docMk/>
            <pc:sldMk cId="3744185782" sldId="471"/>
            <ac:spMk id="2" creationId="{8FE5C8CC-0CAB-4380-9529-63EAF667B599}"/>
          </ac:spMkLst>
        </pc:spChg>
        <pc:spChg chg="mod">
          <ac:chgData name="Jamie Ratcliff" userId="a69de618-b257-49ff-be37-3706391b43b5" providerId="ADAL" clId="{1B10D4DE-5041-4A08-ACE2-862873AE8614}" dt="2021-04-20T07:12:55.690" v="4417" actId="1076"/>
          <ac:spMkLst>
            <pc:docMk/>
            <pc:sldMk cId="3744185782" sldId="471"/>
            <ac:spMk id="3" creationId="{2C8F7FED-6796-421A-942A-B485EC8400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69A2-9E2A-4956-A59A-C6C4E5CA63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539F2-6578-4DF5-80AB-5B729EC37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8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/>
              <a:t>Institutional investment (which requires Regulation) and grant (which also requires Regulation for rented homes) – can overcome gearing limits and works in current grant environment – if grant reduces then may not be sustainable long-term;</a:t>
            </a:r>
          </a:p>
          <a:p>
            <a:pPr lvl="0"/>
            <a:r>
              <a:rPr lang="en-GB" dirty="0"/>
              <a:t>Taking on much more sales risk (which I’d argue we should combine with grant in the current environment) can keep gearing stable if we manage the market well – in reality we will not manage this perfectly and even if we do that would involve periods of ‘sitting it out’ so cannot be a steady pipeline</a:t>
            </a:r>
          </a:p>
          <a:p>
            <a:pPr lvl="0"/>
            <a:r>
              <a:rPr lang="en-GB" dirty="0"/>
              <a:t>Institutional investment (which requires Regulation) – can’t get to the required hurdles without any grant in the current environment (which is arguable a low-water mark for global returns) – even if it could then because we are at a low-water mark would likely only work for the short-medium term.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539F2-6578-4DF5-80AB-5B729EC37C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14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2520000"/>
            <a:ext cx="6432117" cy="1080000"/>
          </a:xfr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690000"/>
            <a:ext cx="6432117" cy="621128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0AD915-8D6C-4CDC-8C7C-E7A39390D6B8}"/>
              </a:ext>
            </a:extLst>
          </p:cNvPr>
          <p:cNvGrpSpPr/>
          <p:nvPr userDrawn="1"/>
        </p:nvGrpSpPr>
        <p:grpSpPr>
          <a:xfrm>
            <a:off x="9938" y="0"/>
            <a:ext cx="12182062" cy="6858000"/>
            <a:chOff x="9938" y="0"/>
            <a:chExt cx="12182062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6A707E2-D67E-43DF-99A0-C4C01758F4C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49"/>
            <a:stretch/>
          </p:blipFill>
          <p:spPr>
            <a:xfrm>
              <a:off x="5923722" y="0"/>
              <a:ext cx="6268278" cy="68580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4D91C0-B57E-4D8E-84FE-489D951F925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913"/>
            <a:stretch/>
          </p:blipFill>
          <p:spPr>
            <a:xfrm>
              <a:off x="9938" y="0"/>
              <a:ext cx="2842592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05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260000"/>
            <a:ext cx="8256320" cy="7287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2160000"/>
            <a:ext cx="9120000" cy="34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BC2AEF-84F4-441A-8E7F-897145B78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13"/>
          <a:stretch/>
        </p:blipFill>
        <p:spPr>
          <a:xfrm>
            <a:off x="9938" y="0"/>
            <a:ext cx="2842592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750919-8BDE-41E3-927E-2321550004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3"/>
          <a:stretch/>
        </p:blipFill>
        <p:spPr>
          <a:xfrm>
            <a:off x="6105939" y="-9936"/>
            <a:ext cx="61005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3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Positiv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A8DD51-1E8F-4AB3-8AEA-FD4AFE83C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13"/>
          <a:stretch/>
        </p:blipFill>
        <p:spPr>
          <a:xfrm>
            <a:off x="9938" y="0"/>
            <a:ext cx="2842592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0A22AA-C70A-44ED-9615-53221A7CC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3" t="54058"/>
          <a:stretch/>
        </p:blipFill>
        <p:spPr>
          <a:xfrm>
            <a:off x="6105939" y="3697356"/>
            <a:ext cx="6100597" cy="31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59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260000"/>
            <a:ext cx="8256320" cy="728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03" y="2160000"/>
            <a:ext cx="9120000" cy="34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0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Font typeface="Arial" panose="020B0604020202020204" pitchFamily="34" charset="0"/>
        <a:buChar char="•"/>
        <a:defRPr sz="2400" kern="1200" spc="-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spc="-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-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-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-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Mahaffy@networkhomes.org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A277EB9-C31C-4C69-9318-77C5E4E16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Lessons learned lecture #1</a:t>
            </a:r>
            <a:br>
              <a:rPr lang="en-GB" dirty="0"/>
            </a:b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59E74BD-9629-40D4-B765-C3D5CAE5E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118436"/>
            <a:ext cx="6432117" cy="621128"/>
          </a:xfrm>
        </p:spPr>
        <p:txBody>
          <a:bodyPr/>
          <a:lstStyle/>
          <a:p>
            <a:r>
              <a:rPr lang="en-US" dirty="0"/>
              <a:t>Private Sector Leased homes transfers</a:t>
            </a:r>
          </a:p>
          <a:p>
            <a:endParaRPr lang="en-US" dirty="0"/>
          </a:p>
          <a:p>
            <a:r>
              <a:rPr lang="en-US" dirty="0"/>
              <a:t>Jamie Ratcliff, Executive Director for People &amp; Partnerships</a:t>
            </a:r>
          </a:p>
          <a:p>
            <a:endParaRPr lang="en-US" dirty="0"/>
          </a:p>
          <a:p>
            <a:r>
              <a:rPr lang="en-US" dirty="0"/>
              <a:t>22 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90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C8CC-0CAB-4380-9529-63EAF667B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08886"/>
            <a:ext cx="8256320" cy="728760"/>
          </a:xfrm>
        </p:spPr>
        <p:txBody>
          <a:bodyPr/>
          <a:lstStyle/>
          <a:p>
            <a:r>
              <a:rPr lang="en-GB" dirty="0"/>
              <a:t>Regulatory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F7FED-6796-421A-942A-B485EC840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4218"/>
            <a:ext cx="9120000" cy="3420000"/>
          </a:xfrm>
        </p:spPr>
        <p:txBody>
          <a:bodyPr/>
          <a:lstStyle/>
          <a:p>
            <a:r>
              <a:rPr lang="en-GB" dirty="0"/>
              <a:t>Requirement to consult tenants on transfer of landlord identified in 2019</a:t>
            </a:r>
          </a:p>
          <a:p>
            <a:pPr lvl="1"/>
            <a:r>
              <a:rPr lang="en-GB" dirty="0"/>
              <a:t>May have been missed if initial transfer went through?</a:t>
            </a:r>
          </a:p>
          <a:p>
            <a:pPr lvl="1"/>
            <a:r>
              <a:rPr lang="en-GB" dirty="0"/>
              <a:t>Identified through Network’s quarterly assurance process</a:t>
            </a:r>
          </a:p>
          <a:p>
            <a:r>
              <a:rPr lang="en-GB" dirty="0"/>
              <a:t>Discussed at board level, full oversight of decisions and implications</a:t>
            </a:r>
          </a:p>
          <a:p>
            <a:r>
              <a:rPr lang="en-GB" dirty="0"/>
              <a:t>Changes to entity meant that the scope of consultation was moving</a:t>
            </a:r>
          </a:p>
          <a:p>
            <a:r>
              <a:rPr lang="en-GB" dirty="0"/>
              <a:t>Letter did not catch-up with changes to proposals</a:t>
            </a:r>
          </a:p>
          <a:p>
            <a:pPr lvl="1"/>
            <a:r>
              <a:rPr lang="en-GB" dirty="0"/>
              <a:t>Consultation defective</a:t>
            </a:r>
          </a:p>
          <a:p>
            <a:r>
              <a:rPr lang="en-GB" dirty="0"/>
              <a:t>Remedied through advice to former tenants as soon as possible</a:t>
            </a:r>
          </a:p>
          <a:p>
            <a:pPr lvl="1"/>
            <a:r>
              <a:rPr lang="en-GB" dirty="0"/>
              <a:t>No serious detriment or follow-up required by Regulator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18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F691B-400E-401C-B808-0EBE7AB9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28" y="650400"/>
            <a:ext cx="8256320" cy="728760"/>
          </a:xfrm>
        </p:spPr>
        <p:txBody>
          <a:bodyPr/>
          <a:lstStyle/>
          <a:p>
            <a:r>
              <a:rPr lang="en-GB" dirty="0"/>
              <a:t>The learning – what we will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51E2-4463-41ED-BF64-8DA1FA956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28" y="1343177"/>
            <a:ext cx="9120000" cy="342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Retain and enhance focus on residents – key part of immediate response project &amp; training activity throughout the year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Focus colleague activity later in year on ‘reconnection’ – our internal relationships are really important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New corporate approach to project management – oversight, consistency but not bureaucracy – communication can never be too good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Regulatory standards – build on all staff briefings on Social Housing White Paper to ensure that all aware – increasing importance as serious detriment removed and fact requirements are changing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Review of contracts and HR policies for consistency, clarity and certainty.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857250" lvl="1" indent="-457200">
              <a:buFont typeface="+mj-lt"/>
              <a:buAutoNum type="arabicPeriod"/>
            </a:pPr>
            <a:endParaRPr lang="en-GB" dirty="0"/>
          </a:p>
          <a:p>
            <a:pPr marL="857250" lvl="1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47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758D-74CD-4071-870B-363EE174A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88" y="2183192"/>
            <a:ext cx="8256320" cy="3063722"/>
          </a:xfrm>
        </p:spPr>
        <p:txBody>
          <a:bodyPr/>
          <a:lstStyle/>
          <a:p>
            <a:r>
              <a:rPr lang="en-GB" b="0" dirty="0">
                <a:latin typeface="+mn-lt"/>
                <a:ea typeface="+mj-lt"/>
                <a:cs typeface="+mj-lt"/>
              </a:rPr>
              <a:t>- Additional learning points,</a:t>
            </a:r>
            <a:br>
              <a:rPr lang="en-GB" b="0" dirty="0">
                <a:latin typeface="+mn-lt"/>
                <a:ea typeface="+mj-lt"/>
                <a:cs typeface="+mj-lt"/>
              </a:rPr>
            </a:br>
            <a:br>
              <a:rPr lang="en-GB" b="0" dirty="0">
                <a:latin typeface="+mn-lt"/>
                <a:ea typeface="+mj-lt"/>
                <a:cs typeface="+mj-lt"/>
              </a:rPr>
            </a:br>
            <a:r>
              <a:rPr lang="en-GB" b="0" dirty="0">
                <a:latin typeface="+mn-lt"/>
                <a:ea typeface="+mj-lt"/>
                <a:cs typeface="+mj-lt"/>
              </a:rPr>
              <a:t>- Questions; &amp; </a:t>
            </a:r>
            <a:br>
              <a:rPr lang="en-GB" b="0" dirty="0">
                <a:latin typeface="+mn-lt"/>
                <a:ea typeface="+mj-lt"/>
                <a:cs typeface="+mj-lt"/>
              </a:rPr>
            </a:br>
            <a:br>
              <a:rPr lang="en-GB" b="0" dirty="0">
                <a:latin typeface="+mn-lt"/>
                <a:ea typeface="+mj-lt"/>
                <a:cs typeface="+mj-lt"/>
              </a:rPr>
            </a:br>
            <a:r>
              <a:rPr lang="en-GB" b="0" dirty="0">
                <a:latin typeface="+mn-lt"/>
                <a:ea typeface="+mj-lt"/>
                <a:cs typeface="+mj-lt"/>
              </a:rPr>
              <a:t>- Discussion</a:t>
            </a:r>
            <a:endParaRPr lang="en-GB" b="0" dirty="0">
              <a:latin typeface="+mn-lt"/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61CE927-5F94-4205-B185-4423580B9901}"/>
              </a:ext>
            </a:extLst>
          </p:cNvPr>
          <p:cNvSpPr txBox="1">
            <a:spLocks/>
          </p:cNvSpPr>
          <p:nvPr/>
        </p:nvSpPr>
        <p:spPr>
          <a:xfrm>
            <a:off x="622028" y="650400"/>
            <a:ext cx="8256320" cy="728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425448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777B33D-04FD-44B3-96D2-C846944F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777115"/>
            <a:ext cx="8256320" cy="728760"/>
          </a:xfrm>
        </p:spPr>
        <p:txBody>
          <a:bodyPr/>
          <a:lstStyle/>
          <a:p>
            <a:r>
              <a:rPr lang="en-GB" dirty="0"/>
              <a:t>Lessons learned lectures – the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43220-EEF7-47FC-B152-3D1A3FEC6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32" y="1719000"/>
            <a:ext cx="9120000" cy="3420000"/>
          </a:xfrm>
        </p:spPr>
        <p:txBody>
          <a:bodyPr/>
          <a:lstStyle/>
          <a:p>
            <a:r>
              <a:rPr lang="en-GB" dirty="0"/>
              <a:t>Showcase learning opportunities as widely as possible so they can be applied to our day-to-day work.</a:t>
            </a:r>
          </a:p>
          <a:p>
            <a:r>
              <a:rPr lang="en-GB" dirty="0"/>
              <a:t>Transparent by default – open session &amp; post a video of the lecture, the slides and key learning points on our website.</a:t>
            </a:r>
          </a:p>
          <a:p>
            <a:r>
              <a:rPr lang="en-GB" dirty="0"/>
              <a:t>Volunteers for future sessions to </a:t>
            </a:r>
            <a:r>
              <a:rPr lang="en-GB" dirty="0">
                <a:hlinkClick r:id="rId2"/>
              </a:rPr>
              <a:t>James.Mahaffy@networkhomes.org.uk</a:t>
            </a:r>
            <a:endParaRPr lang="en-GB" dirty="0"/>
          </a:p>
          <a:p>
            <a:pPr lvl="1"/>
            <a:r>
              <a:rPr lang="en-GB" dirty="0"/>
              <a:t>Maria Moriarty - May</a:t>
            </a:r>
          </a:p>
          <a:p>
            <a:pPr lvl="1"/>
            <a:r>
              <a:rPr lang="en-GB" dirty="0"/>
              <a:t>Gabriel Codjoe -  June </a:t>
            </a:r>
          </a:p>
          <a:p>
            <a:r>
              <a:rPr lang="en-GB" dirty="0"/>
              <a:t>No names of any individuals or organisations or anything subject to active litigation– otherwise everything is potentially in scope to maximise the learning potential.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8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7235F-E51F-45EC-ABC3-278B060E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4A65-6044-4D35-B87E-045E80197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story</a:t>
            </a:r>
          </a:p>
          <a:p>
            <a:r>
              <a:rPr lang="en-GB" dirty="0"/>
              <a:t>The lessons</a:t>
            </a:r>
          </a:p>
          <a:p>
            <a:r>
              <a:rPr lang="en-GB" dirty="0"/>
              <a:t>The learning</a:t>
            </a:r>
          </a:p>
          <a:p>
            <a:r>
              <a:rPr lang="en-GB" dirty="0"/>
              <a:t>Your turn</a:t>
            </a:r>
          </a:p>
          <a:p>
            <a:pPr lvl="1"/>
            <a:r>
              <a:rPr lang="en-GB" dirty="0"/>
              <a:t>Suggestions of additional learning points;</a:t>
            </a:r>
          </a:p>
          <a:p>
            <a:pPr lvl="1"/>
            <a:r>
              <a:rPr lang="en-GB" dirty="0"/>
              <a:t>Questions</a:t>
            </a:r>
          </a:p>
          <a:p>
            <a:pPr lvl="1"/>
            <a:r>
              <a:rPr lang="en-GB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25436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7275-B8B5-4F26-B2E3-06BCB46F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683058"/>
            <a:ext cx="8256320" cy="728760"/>
          </a:xfrm>
        </p:spPr>
        <p:txBody>
          <a:bodyPr/>
          <a:lstStyle/>
          <a:p>
            <a:r>
              <a:rPr lang="en-GB" dirty="0"/>
              <a:t>The story – part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0458-ED57-499E-8735-88BD6CD8E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1495972"/>
            <a:ext cx="9120000" cy="3420000"/>
          </a:xfrm>
        </p:spPr>
        <p:txBody>
          <a:bodyPr/>
          <a:lstStyle/>
          <a:p>
            <a:r>
              <a:rPr lang="en-GB" dirty="0"/>
              <a:t>Private Sector Leasing (PSL) an integral part of London Strategic Housing (one of Network’s predecessor organisations) &amp; important way of providing accommodation to homeless families nominated by London Borough partners.</a:t>
            </a:r>
          </a:p>
          <a:p>
            <a:r>
              <a:rPr lang="en-GB" dirty="0"/>
              <a:t>January 2018 Network Homes Board decided to exit PSL business primarily due to complexity of operation, risk and impact on margin</a:t>
            </a:r>
          </a:p>
          <a:p>
            <a:r>
              <a:rPr lang="en-GB" dirty="0"/>
              <a:t>‘Beauty parade’ selected housing association to transfer to in 2018, ready for transfer in May 2019</a:t>
            </a:r>
          </a:p>
          <a:p>
            <a:pPr lvl="1"/>
            <a:r>
              <a:rPr lang="en-GB" dirty="0"/>
              <a:t>Detailed discussions held with potentially transferring colleagues over a number of months</a:t>
            </a:r>
          </a:p>
          <a:p>
            <a:r>
              <a:rPr lang="en-GB" dirty="0"/>
              <a:t>Transaction terminated in May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42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C803-B427-41C1-8E97-A5751CAC3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575383"/>
            <a:ext cx="8256320" cy="728760"/>
          </a:xfrm>
        </p:spPr>
        <p:txBody>
          <a:bodyPr/>
          <a:lstStyle/>
          <a:p>
            <a:r>
              <a:rPr lang="en-GB" dirty="0"/>
              <a:t>The story – part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25BB0-2CFD-4275-96D3-A7B9445A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1539515"/>
            <a:ext cx="9120000" cy="3420000"/>
          </a:xfrm>
        </p:spPr>
        <p:txBody>
          <a:bodyPr/>
          <a:lstStyle/>
          <a:p>
            <a:r>
              <a:rPr lang="en-GB" dirty="0"/>
              <a:t>Alternative London-wide organisation selected for due diligence discussions in Summer 2019 – terminated in November 2019</a:t>
            </a:r>
          </a:p>
          <a:p>
            <a:r>
              <a:rPr lang="en-GB" dirty="0"/>
              <a:t>Transfer to individual Boroughs then pursued as alternative</a:t>
            </a:r>
          </a:p>
          <a:p>
            <a:r>
              <a:rPr lang="en-GB" dirty="0"/>
              <a:t>Technical breach of Tenant Involvement and Empowerment Standard in January 2020 – Network provided effective remedy, no serious detriment or follow-up by Regulator of Social Housing</a:t>
            </a:r>
          </a:p>
          <a:p>
            <a:r>
              <a:rPr lang="en-GB" dirty="0"/>
              <a:t>First transfer completed in April 2020, last in August 2020</a:t>
            </a:r>
          </a:p>
          <a:p>
            <a:pPr lvl="1"/>
            <a:r>
              <a:rPr lang="en-GB" dirty="0"/>
              <a:t>Transfer of Undertakings (Protection of Employment) transfer to largest council in July.</a:t>
            </a:r>
          </a:p>
        </p:txBody>
      </p:sp>
    </p:spTree>
    <p:extLst>
      <p:ext uri="{BB962C8B-B14F-4D97-AF65-F5344CB8AC3E}">
        <p14:creationId xmlns:p14="http://schemas.microsoft.com/office/powerpoint/2010/main" val="265371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FF9C-A574-4DA9-815A-3008F8344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B417-B37D-454D-9CA7-54352A98F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1988760"/>
            <a:ext cx="9120000" cy="3591240"/>
          </a:xfrm>
        </p:spPr>
        <p:txBody>
          <a:bodyPr/>
          <a:lstStyle/>
          <a:p>
            <a:r>
              <a:rPr lang="en-GB" dirty="0"/>
              <a:t>Focus on people;</a:t>
            </a:r>
          </a:p>
          <a:p>
            <a:r>
              <a:rPr lang="en-GB" dirty="0"/>
              <a:t>Communications;</a:t>
            </a:r>
          </a:p>
          <a:p>
            <a:r>
              <a:rPr lang="en-GB" dirty="0"/>
              <a:t>Project management;</a:t>
            </a:r>
          </a:p>
          <a:p>
            <a:r>
              <a:rPr lang="en-GB" dirty="0"/>
              <a:t>Regulatory Standards</a:t>
            </a:r>
          </a:p>
        </p:txBody>
      </p:sp>
    </p:spTree>
    <p:extLst>
      <p:ext uri="{BB962C8B-B14F-4D97-AF65-F5344CB8AC3E}">
        <p14:creationId xmlns:p14="http://schemas.microsoft.com/office/powerpoint/2010/main" val="322936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4775-33B0-4386-9BB3-7CDEABF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on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E2D3A-00AE-43CF-A8A2-31BA5E3D7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Residents &amp; colleagues</a:t>
            </a:r>
          </a:p>
          <a:p>
            <a:r>
              <a:rPr lang="en-GB" dirty="0"/>
              <a:t>Board helped focus - used to guide decision-making</a:t>
            </a:r>
          </a:p>
          <a:p>
            <a:r>
              <a:rPr lang="en-GB" dirty="0"/>
              <a:t>Transferring colleagues experienced drawn-out uncertainty and unhappiness </a:t>
            </a:r>
          </a:p>
          <a:p>
            <a:r>
              <a:rPr lang="en-GB" dirty="0"/>
              <a:t>Four different HR leads over time &amp; no structured handover (see project management too)</a:t>
            </a:r>
          </a:p>
          <a:p>
            <a:r>
              <a:rPr lang="en-GB" dirty="0"/>
              <a:t>In the end protected residents’ homes and colleagues employment </a:t>
            </a:r>
          </a:p>
        </p:txBody>
      </p:sp>
    </p:spTree>
    <p:extLst>
      <p:ext uri="{BB962C8B-B14F-4D97-AF65-F5344CB8AC3E}">
        <p14:creationId xmlns:p14="http://schemas.microsoft.com/office/powerpoint/2010/main" val="223478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0F2F5-A7F3-4F36-B085-2E30E2AF5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575383"/>
            <a:ext cx="8256320" cy="728760"/>
          </a:xfrm>
        </p:spPr>
        <p:txBody>
          <a:bodyPr/>
          <a:lstStyle/>
          <a:p>
            <a:r>
              <a:rPr lang="en-GB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40B77-3F28-456B-B1B5-90180401E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1474200"/>
            <a:ext cx="9120000" cy="3420000"/>
          </a:xfrm>
        </p:spPr>
        <p:txBody>
          <a:bodyPr/>
          <a:lstStyle/>
          <a:p>
            <a:r>
              <a:rPr lang="en-GB" dirty="0"/>
              <a:t>Can never be too good;</a:t>
            </a:r>
          </a:p>
          <a:p>
            <a:r>
              <a:rPr lang="en-GB" dirty="0"/>
              <a:t>Didn’t do enough to explain decision-making to colleagues and wider organisation;</a:t>
            </a:r>
          </a:p>
          <a:p>
            <a:r>
              <a:rPr lang="en-GB" dirty="0"/>
              <a:t>Didn’t do enough to celebrate history or impact of PSL activity and place within Network;</a:t>
            </a:r>
          </a:p>
          <a:p>
            <a:r>
              <a:rPr lang="en-GB" dirty="0"/>
              <a:t>Earlier and fuller communication needed on full range of impacts e.g. annual leave, tax implications</a:t>
            </a:r>
          </a:p>
          <a:p>
            <a:r>
              <a:rPr lang="en-GB" dirty="0"/>
              <a:t>Colleagues experienced changing leads, uncertain times and evolving situation – all of which could have been improved (but not avoided entirely) by better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48818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DC834-8929-403C-B4F0-E7D1522B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597154"/>
            <a:ext cx="8256320" cy="728760"/>
          </a:xfrm>
        </p:spPr>
        <p:txBody>
          <a:bodyPr/>
          <a:lstStyle/>
          <a:p>
            <a:r>
              <a:rPr lang="en-GB" dirty="0"/>
              <a:t>Project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0864C-E876-49E8-BC90-CAD8A3788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1245601"/>
            <a:ext cx="9120000" cy="3420000"/>
          </a:xfrm>
        </p:spPr>
        <p:txBody>
          <a:bodyPr/>
          <a:lstStyle/>
          <a:p>
            <a:r>
              <a:rPr lang="en-GB" dirty="0"/>
              <a:t>Tried to do ‘on the fly’</a:t>
            </a:r>
          </a:p>
          <a:p>
            <a:pPr lvl="1"/>
            <a:r>
              <a:rPr lang="en-GB" dirty="0"/>
              <a:t>Project complexity increased over time</a:t>
            </a:r>
          </a:p>
          <a:p>
            <a:pPr lvl="1"/>
            <a:r>
              <a:rPr lang="en-GB" dirty="0"/>
              <a:t>Resource decreased</a:t>
            </a:r>
          </a:p>
          <a:p>
            <a:pPr lvl="1"/>
            <a:r>
              <a:rPr lang="en-GB" dirty="0"/>
              <a:t>Could not divert resources from managing the homes</a:t>
            </a:r>
          </a:p>
          <a:p>
            <a:pPr lvl="1"/>
            <a:r>
              <a:rPr lang="en-GB" dirty="0"/>
              <a:t>Multiple project managers</a:t>
            </a:r>
          </a:p>
          <a:p>
            <a:r>
              <a:rPr lang="en-GB" dirty="0"/>
              <a:t>Lacked clear responsibilities, plan and oversight</a:t>
            </a:r>
          </a:p>
          <a:p>
            <a:r>
              <a:rPr lang="en-GB" dirty="0"/>
              <a:t>No standardised documents or processes</a:t>
            </a:r>
          </a:p>
          <a:p>
            <a:r>
              <a:rPr lang="en-GB" dirty="0"/>
              <a:t>No dedicated project team</a:t>
            </a:r>
          </a:p>
          <a:p>
            <a:r>
              <a:rPr lang="en-GB" dirty="0"/>
              <a:t>Better coordination could have improved communication</a:t>
            </a:r>
          </a:p>
          <a:p>
            <a:r>
              <a:rPr lang="en-GB" dirty="0"/>
              <a:t>Managed to mould/bend/adapt IT project management resource for wider application</a:t>
            </a:r>
          </a:p>
        </p:txBody>
      </p:sp>
    </p:spTree>
    <p:extLst>
      <p:ext uri="{BB962C8B-B14F-4D97-AF65-F5344CB8AC3E}">
        <p14:creationId xmlns:p14="http://schemas.microsoft.com/office/powerpoint/2010/main" val="7449646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twork Homes">
      <a:dk1>
        <a:srgbClr val="3C1053"/>
      </a:dk1>
      <a:lt1>
        <a:sysClr val="window" lastClr="FFFFFF"/>
      </a:lt1>
      <a:dk2>
        <a:srgbClr val="005587"/>
      </a:dk2>
      <a:lt2>
        <a:srgbClr val="FFFFFF"/>
      </a:lt2>
      <a:accent1>
        <a:srgbClr val="5F259F"/>
      </a:accent1>
      <a:accent2>
        <a:srgbClr val="00B2A9"/>
      </a:accent2>
      <a:accent3>
        <a:srgbClr val="DA291C"/>
      </a:accent3>
      <a:accent4>
        <a:srgbClr val="0072CE"/>
      </a:accent4>
      <a:accent5>
        <a:srgbClr val="006D68"/>
      </a:accent5>
      <a:accent6>
        <a:srgbClr val="005587"/>
      </a:accent6>
      <a:hlink>
        <a:srgbClr val="0072CE"/>
      </a:hlink>
      <a:folHlink>
        <a:srgbClr val="5F259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D17E796F-F593-4683-AD08-7DB72CB057F9}" vid="{33F45D32-7ACD-4E9F-8526-B8BB9ECE83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83D379078A449A6E1CD2C0AB5F123" ma:contentTypeVersion="5" ma:contentTypeDescription="Create a new document." ma:contentTypeScope="" ma:versionID="4a8168f6246b31741aa4a4f25891496a">
  <xsd:schema xmlns:xsd="http://www.w3.org/2001/XMLSchema" xmlns:xs="http://www.w3.org/2001/XMLSchema" xmlns:p="http://schemas.microsoft.com/office/2006/metadata/properties" xmlns:ns2="5509f186-5307-4b41-8eb2-1ee6844d00da" xmlns:ns3="07d67a01-c1c5-4ce0-8b35-6a88626e7a72" targetNamespace="http://schemas.microsoft.com/office/2006/metadata/properties" ma:root="true" ma:fieldsID="ffa94fa6a2ebe22b076b77d044816876" ns2:_="" ns3:_="">
    <xsd:import namespace="5509f186-5307-4b41-8eb2-1ee6844d00da"/>
    <xsd:import namespace="07d67a01-c1c5-4ce0-8b35-6a88626e7a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9f186-5307-4b41-8eb2-1ee6844d0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67a01-c1c5-4ce0-8b35-6a88626e7a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14DD65-1C23-4522-811A-C84D3EB07A59}">
  <ds:schemaRefs>
    <ds:schemaRef ds:uri="http://purl.org/dc/terms/"/>
    <ds:schemaRef ds:uri="http://www.w3.org/XML/1998/namespace"/>
    <ds:schemaRef ds:uri="http://schemas.microsoft.com/office/infopath/2007/PartnerControls"/>
    <ds:schemaRef ds:uri="5509f186-5307-4b41-8eb2-1ee6844d00da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07d67a01-c1c5-4ce0-8b35-6a88626e7a7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988E33E-8A97-49AE-A1BC-C377967A8633}">
  <ds:schemaRefs>
    <ds:schemaRef ds:uri="07d67a01-c1c5-4ce0-8b35-6a88626e7a72"/>
    <ds:schemaRef ds:uri="5509f186-5307-4b41-8eb2-1ee6844d00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69508D6-EA9A-4D42-BBCD-FFF9551C5D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879</Words>
  <Application>Microsoft Office PowerPoint</Application>
  <PresentationFormat>Widescreen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Lessons learned lecture #1 </vt:lpstr>
      <vt:lpstr>Lessons learned lectures – the aim</vt:lpstr>
      <vt:lpstr>Structure</vt:lpstr>
      <vt:lpstr>The story – part one</vt:lpstr>
      <vt:lpstr>The story – part two</vt:lpstr>
      <vt:lpstr>The lessons</vt:lpstr>
      <vt:lpstr>Focus on people</vt:lpstr>
      <vt:lpstr>Communications</vt:lpstr>
      <vt:lpstr>Project Management</vt:lpstr>
      <vt:lpstr>Regulatory Standards</vt:lpstr>
      <vt:lpstr>The learning – what we will do</vt:lpstr>
      <vt:lpstr>- Additional learning points,  - Questions; &amp;   -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our Present</dc:title>
  <dc:creator>Olivia Stott-Briggs</dc:creator>
  <cp:lastModifiedBy>Jamie Ratcliff</cp:lastModifiedBy>
  <cp:revision>35</cp:revision>
  <dcterms:created xsi:type="dcterms:W3CDTF">2021-02-03T18:04:05Z</dcterms:created>
  <dcterms:modified xsi:type="dcterms:W3CDTF">2021-04-22T11:56:37Z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0x010100AFB83D379078A449A6E1CD2C0AB5F123</vt:lpwstr>
  </property>
</Properties>
</file>